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0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152961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271" y="41"/>
      </p:cViewPr>
      <p:guideLst>
        <p:guide orient="horz" pos="316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2F2D9-50D5-47B5-9C84-1198CB0FC222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C588E-CFC3-4C5E-A989-B68183B40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5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C588E-CFC3-4C5E-A989-B68183B4053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3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6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2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9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7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7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9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E5C5-FD71-41DB-A490-F51D3C39AE62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9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5E5C5-FD71-41DB-A490-F51D3C39AE62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708F6-B2F6-41D1-875F-FE86589792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3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haasmargie@gmail.com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bassett@m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886575"/>
            <a:ext cx="7772400" cy="3171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2724151"/>
            <a:ext cx="7772400" cy="41624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7772400" cy="3124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6810849"/>
            <a:ext cx="7772400" cy="1234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111334" y="7049171"/>
            <a:ext cx="442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cap="small" dirty="0"/>
              <a:t>The Youth Exchange Scholarships are made possible by the generosity of our Rotary partners overseas and local Rotary clubs. Qualified applicants must be ages 15-18 ½ at the time of departure. </a:t>
            </a:r>
            <a:endParaRPr lang="en-US" sz="1200" b="1" i="1" u="sng" cap="small" dirty="0"/>
          </a:p>
        </p:txBody>
      </p:sp>
      <p:sp>
        <p:nvSpPr>
          <p:cNvPr id="8" name="TextBox 7"/>
          <p:cNvSpPr txBox="1"/>
          <p:nvPr/>
        </p:nvSpPr>
        <p:spPr>
          <a:xfrm>
            <a:off x="3219450" y="3323775"/>
            <a:ext cx="4435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Valued at over $24,000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sz="1600" dirty="0">
                <a:solidFill>
                  <a:schemeClr val="bg1"/>
                </a:solidFill>
              </a:rPr>
              <a:t>Room, board, tuition, and monthly stipend for a high school year abroad.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57005" y="988023"/>
            <a:ext cx="46288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Youth Exchange Scholarship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3400" y="5924550"/>
            <a:ext cx="7239000" cy="8953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86050" y="60198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Youth Exchange Scholarship for one academic year covers room, board, tuition, and a monthly stipend.  The student/family pays for airfare, medical insurance, personal and optional expenses.</a:t>
            </a:r>
          </a:p>
          <a:p>
            <a:r>
              <a:rPr lang="en-US" sz="1200" dirty="0"/>
              <a:t>  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202260" y="4079447"/>
            <a:ext cx="4320721" cy="2025528"/>
            <a:chOff x="2891110" y="4765247"/>
            <a:chExt cx="4320721" cy="2025528"/>
          </a:xfrm>
        </p:grpSpPr>
        <p:sp>
          <p:nvSpPr>
            <p:cNvPr id="20" name="TextBox 19"/>
            <p:cNvSpPr txBox="1"/>
            <p:nvPr/>
          </p:nvSpPr>
          <p:spPr>
            <a:xfrm>
              <a:off x="3226255" y="5036449"/>
              <a:ext cx="37809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cap="small" dirty="0">
                  <a:solidFill>
                    <a:schemeClr val="bg1"/>
                  </a:solidFill>
                </a:rPr>
                <a:t>Traveling the world?</a:t>
              </a:r>
            </a:p>
            <a:p>
              <a:pPr>
                <a:lnSpc>
                  <a:spcPct val="150000"/>
                </a:lnSpc>
              </a:pPr>
              <a:r>
                <a:rPr lang="en-US" b="1" cap="small" dirty="0">
                  <a:solidFill>
                    <a:schemeClr val="bg1"/>
                  </a:solidFill>
                </a:rPr>
                <a:t>Living in another country?</a:t>
              </a:r>
            </a:p>
            <a:p>
              <a:pPr>
                <a:lnSpc>
                  <a:spcPct val="150000"/>
                </a:lnSpc>
              </a:pPr>
              <a:r>
                <a:rPr lang="en-US" b="1" cap="small" dirty="0">
                  <a:solidFill>
                    <a:schemeClr val="bg1"/>
                  </a:solidFill>
                </a:rPr>
                <a:t>Being fluent in another language? </a:t>
              </a:r>
              <a:endParaRPr lang="en-US" dirty="0">
                <a:solidFill>
                  <a:schemeClr val="bg1"/>
                </a:solidFill>
              </a:endParaRPr>
            </a:p>
            <a:p>
              <a:pPr>
                <a:lnSpc>
                  <a:spcPct val="150000"/>
                </a:lnSpc>
              </a:pP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91110" y="4765247"/>
              <a:ext cx="4320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cap="small" dirty="0">
                  <a:solidFill>
                    <a:schemeClr val="bg1"/>
                  </a:solidFill>
                </a:rPr>
                <a:t>Have you ever dreamed of…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3011246" y="5203382"/>
              <a:ext cx="224073" cy="20862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5400000">
              <a:off x="3011246" y="5622483"/>
              <a:ext cx="224073" cy="20862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 rot="5400000">
              <a:off x="3001721" y="6041584"/>
              <a:ext cx="224073" cy="208620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 descr="Hands cut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465344"/>
            <a:ext cx="4768482" cy="1660831"/>
          </a:xfrm>
          <a:prstGeom prst="rect">
            <a:avLst/>
          </a:prstGeom>
        </p:spPr>
      </p:pic>
      <p:pic>
        <p:nvPicPr>
          <p:cNvPr id="38" name="Picture 37" descr="pic curve 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1950" y="0"/>
            <a:ext cx="3657600" cy="1005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1715" y="8433571"/>
            <a:ext cx="3522757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86343" y="101600"/>
            <a:ext cx="3928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STUDY ABROAD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In 2026-2027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19" y="7695502"/>
            <a:ext cx="2960427" cy="702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4029" y="1366910"/>
            <a:ext cx="432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www.studyabroadscholarships.org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7146" y="9610725"/>
            <a:ext cx="417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www.studyabroadscholarships.org</a:t>
            </a:r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C91D8426-F5E7-47A8-8486-A49C480348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57" y="8406810"/>
            <a:ext cx="1151543" cy="1278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527A56-A8FC-7981-ABAE-793EE2099B08}"/>
              </a:ext>
            </a:extLst>
          </p:cNvPr>
          <p:cNvSpPr txBox="1"/>
          <p:nvPr/>
        </p:nvSpPr>
        <p:spPr>
          <a:xfrm>
            <a:off x="4131715" y="8510515"/>
            <a:ext cx="34676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For More Information Contact:  Marsha Bassett, </a:t>
            </a:r>
          </a:p>
          <a:p>
            <a:r>
              <a:rPr lang="en-US" sz="1100" dirty="0"/>
              <a:t>cell: 269-998-2829 Email:  </a:t>
            </a:r>
            <a:r>
              <a:rPr lang="en-US" sz="1100" dirty="0">
                <a:hlinkClick r:id="rId7"/>
              </a:rPr>
              <a:t>bassett@msu.edu</a:t>
            </a:r>
            <a:r>
              <a:rPr lang="en-US" sz="1100" dirty="0"/>
              <a:t>  or Margie Haas, cell:  269-838-3392. Email: </a:t>
            </a:r>
            <a:r>
              <a:rPr lang="en-US" sz="1100" dirty="0">
                <a:hlinkClick r:id="rId8"/>
              </a:rPr>
              <a:t>haasmargie@gmail.com</a:t>
            </a:r>
            <a:r>
              <a:rPr lang="en-US" sz="1100" dirty="0"/>
              <a:t>   Go to our district website:  </a:t>
            </a:r>
            <a:r>
              <a:rPr lang="en-US" sz="1100" dirty="0">
                <a:solidFill>
                  <a:srgbClr val="0000FF"/>
                </a:solidFill>
              </a:rPr>
              <a:t>https://www.district6360.com/rotary-youth-exchange</a:t>
            </a:r>
            <a:r>
              <a:rPr lang="en-US" sz="1100" dirty="0"/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4367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183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Brown and Caldwell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ssicora</dc:creator>
  <cp:lastModifiedBy>Marjorie Haas</cp:lastModifiedBy>
  <cp:revision>86</cp:revision>
  <dcterms:created xsi:type="dcterms:W3CDTF">2013-09-13T18:31:52Z</dcterms:created>
  <dcterms:modified xsi:type="dcterms:W3CDTF">2025-08-26T16:06:50Z</dcterms:modified>
</cp:coreProperties>
</file>